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7" r:id="rId9"/>
    <p:sldId id="265" r:id="rId10"/>
    <p:sldId id="268" r:id="rId11"/>
    <p:sldId id="269" r:id="rId12"/>
    <p:sldId id="270" r:id="rId13"/>
    <p:sldId id="263" r:id="rId14"/>
    <p:sldId id="266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операции делаются наиболее часто?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Пластика носа 34%</c:v>
                </c:pt>
                <c:pt idx="1">
                  <c:v>Удаление избыточного жира 25%</c:v>
                </c:pt>
                <c:pt idx="2">
                  <c:v>Пластика груди 19%</c:v>
                </c:pt>
                <c:pt idx="3">
                  <c:v>Пластика глаз, век 13%</c:v>
                </c:pt>
                <c:pt idx="4">
                  <c:v>Пластика губ 5%</c:v>
                </c:pt>
                <c:pt idx="5">
                  <c:v>Процедуры по омолаживанию 4%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0.34000000000000008</c:v>
                </c:pt>
                <c:pt idx="1">
                  <c:v>0.25</c:v>
                </c:pt>
                <c:pt idx="2">
                  <c:v>0.19000000000000003</c:v>
                </c:pt>
                <c:pt idx="3">
                  <c:v>0.13</c:v>
                </c:pt>
                <c:pt idx="4">
                  <c:v>5.000000000000001E-2</c:v>
                </c:pt>
                <c:pt idx="5">
                  <c:v>4.0000000000000008E-2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6173242547556954"/>
          <c:y val="0.10588070180754325"/>
          <c:w val="0.3273949694939246"/>
          <c:h val="0.8941192981924567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Какие, по вашему мнению, причины толкают людей на пластические операции?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Желание выглядеть моложе 37%</c:v>
                </c:pt>
                <c:pt idx="1">
                  <c:v>Веяние моды 30%</c:v>
                </c:pt>
                <c:pt idx="2">
                  <c:v>Психологические проблемы 15%</c:v>
                </c:pt>
                <c:pt idx="3">
                  <c:v>Желание улучшить взаимоотношения с людьми 10%</c:v>
                </c:pt>
                <c:pt idx="4">
                  <c:v>Эмоциональная нестабильность 8%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0.37000000000000005</c:v>
                </c:pt>
                <c:pt idx="1">
                  <c:v>0.30000000000000004</c:v>
                </c:pt>
                <c:pt idx="2">
                  <c:v>0.15000000000000002</c:v>
                </c:pt>
                <c:pt idx="3">
                  <c:v>0.1</c:v>
                </c:pt>
                <c:pt idx="4">
                  <c:v>8.0000000000000016E-2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9575505713301011"/>
          <c:y val="0.14798911048796659"/>
          <c:w val="0.29414393276598"/>
          <c:h val="0.8382459066769754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относитесь к пластической хирургии?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Положительно 20%</c:v>
                </c:pt>
                <c:pt idx="1">
                  <c:v>Отрицательно 40%</c:v>
                </c:pt>
                <c:pt idx="2">
                  <c:v>Нейтрально 40%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543800" cy="1524000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Пластические операции – хорошо или плохо?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356992"/>
            <a:ext cx="6858000" cy="278665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Работу выполнили: </a:t>
            </a:r>
            <a:br>
              <a:rPr lang="ru-RU" dirty="0" smtClean="0"/>
            </a:br>
            <a:r>
              <a:rPr lang="ru-RU" dirty="0" smtClean="0"/>
              <a:t>Хренова Екатерина</a:t>
            </a:r>
            <a:br>
              <a:rPr lang="ru-RU" dirty="0" smtClean="0"/>
            </a:br>
            <a:r>
              <a:rPr lang="ru-RU" dirty="0" smtClean="0"/>
              <a:t>Корольков Илья</a:t>
            </a:r>
            <a:br>
              <a:rPr lang="ru-RU" dirty="0" smtClean="0"/>
            </a:br>
            <a:r>
              <a:rPr lang="ru-RU" dirty="0" smtClean="0"/>
              <a:t>Семенов </a:t>
            </a:r>
            <a:r>
              <a:rPr lang="ru-RU" dirty="0" smtClean="0"/>
              <a:t>Иван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ru-RU" sz="2000" dirty="0" smtClean="0"/>
              <a:t>Руководитель: Крючкова Н.И.</a:t>
            </a:r>
            <a:endParaRPr lang="ru-RU" sz="2000" dirty="0"/>
          </a:p>
        </p:txBody>
      </p:sp>
      <p:pic>
        <p:nvPicPr>
          <p:cNvPr id="8194" name="Picture 2" descr="C:\Users\Катя\Desktop\1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3096344" cy="313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7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9969230"/>
              </p:ext>
            </p:extLst>
          </p:nvPr>
        </p:nvGraphicFramePr>
        <p:xfrm>
          <a:off x="971600" y="1442431"/>
          <a:ext cx="7327776" cy="489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41743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Нам необходимо разобраться в причинах, почему люди, не имеющие врожденных дефектов внешности, идут под нож хирурга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639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277" y="0"/>
            <a:ext cx="8352928" cy="359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 респонденты оказались во всем правы! </a:t>
            </a:r>
          </a:p>
          <a:p>
            <a:r>
              <a:rPr lang="ru-RU" dirty="0" smtClean="0"/>
              <a:t>Первой причиной является </a:t>
            </a:r>
            <a:r>
              <a:rPr lang="ru-RU" b="1" dirty="0" smtClean="0"/>
              <a:t>желание выглядеть моложе</a:t>
            </a:r>
            <a:r>
              <a:rPr lang="ru-RU" dirty="0" smtClean="0"/>
              <a:t>. Ведь внешность в наше время – визитная карточка социального статуса.</a:t>
            </a:r>
          </a:p>
          <a:p>
            <a:r>
              <a:rPr lang="ru-RU" dirty="0" smtClean="0"/>
              <a:t>Вторая причина действительно в </a:t>
            </a:r>
            <a:r>
              <a:rPr lang="ru-RU" b="1" dirty="0" smtClean="0"/>
              <a:t>веянии моды</a:t>
            </a:r>
            <a:r>
              <a:rPr lang="ru-RU" dirty="0" smtClean="0"/>
              <a:t>.</a:t>
            </a:r>
            <a:r>
              <a:rPr lang="ru-RU" dirty="0"/>
              <a:t> Масс-медиа </a:t>
            </a:r>
            <a:r>
              <a:rPr lang="ru-RU" dirty="0" smtClean="0"/>
              <a:t>атакуют </a:t>
            </a:r>
            <a:r>
              <a:rPr lang="ru-RU" dirty="0"/>
              <a:t>нас </a:t>
            </a:r>
            <a:r>
              <a:rPr lang="ru-RU" dirty="0" smtClean="0"/>
              <a:t>шаблонными идеалами </a:t>
            </a:r>
            <a:r>
              <a:rPr lang="ru-RU" dirty="0"/>
              <a:t>современного лица, фигуры, груди. И </a:t>
            </a:r>
            <a:r>
              <a:rPr lang="ru-RU" dirty="0" smtClean="0"/>
              <a:t>несформировавшиеся </a:t>
            </a:r>
            <a:r>
              <a:rPr lang="ru-RU" dirty="0"/>
              <a:t>личности со слабым «</a:t>
            </a:r>
            <a:r>
              <a:rPr lang="ru-RU" dirty="0" smtClean="0"/>
              <a:t>Я» поддаются </a:t>
            </a:r>
            <a:r>
              <a:rPr lang="ru-RU" dirty="0"/>
              <a:t>на провокации общественного </a:t>
            </a:r>
            <a:r>
              <a:rPr lang="ru-RU" dirty="0" smtClean="0"/>
              <a:t>мнения.</a:t>
            </a:r>
            <a:endParaRPr lang="ru-RU" dirty="0"/>
          </a:p>
        </p:txBody>
      </p:sp>
      <p:pic>
        <p:nvPicPr>
          <p:cNvPr id="9218" name="Picture 2" descr="C:\Users\Катя\Desktop\plasticheskaja_hirurg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506" y="3501008"/>
            <a:ext cx="6812234" cy="32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38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848872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Третья причина самая неблагоприятная из всех факторов. Это психологические проблемы, например,</a:t>
            </a:r>
            <a:r>
              <a:rPr lang="ru-RU" b="1" u="sng" dirty="0"/>
              <a:t> </a:t>
            </a:r>
            <a:r>
              <a:rPr lang="ru-RU" b="1" dirty="0" err="1"/>
              <a:t>д</a:t>
            </a:r>
            <a:r>
              <a:rPr lang="ru-RU" b="1" dirty="0" err="1" smtClean="0"/>
              <a:t>исморфофобия</a:t>
            </a:r>
            <a:r>
              <a:rPr lang="ru-RU" b="1" dirty="0"/>
              <a:t> и </a:t>
            </a:r>
            <a:r>
              <a:rPr lang="ru-RU" b="1" dirty="0" smtClean="0"/>
              <a:t>нарциссизм</a:t>
            </a:r>
            <a:r>
              <a:rPr lang="ru-RU" dirty="0" smtClean="0"/>
              <a:t>.</a:t>
            </a:r>
            <a:r>
              <a:rPr lang="ru-RU" dirty="0"/>
              <a:t> Когда люди пытаются довести себя до идеала, но при этом все время остаются недовольны результатом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Четвертая причина в </a:t>
            </a:r>
            <a:r>
              <a:rPr lang="ru-RU" b="1" dirty="0" smtClean="0"/>
              <a:t>желании улучшить отношения с людьми</a:t>
            </a:r>
            <a:r>
              <a:rPr lang="ru-RU" dirty="0" smtClean="0"/>
              <a:t>, будь то  </a:t>
            </a:r>
            <a:r>
              <a:rPr lang="ru-RU" dirty="0"/>
              <a:t>спутник/</a:t>
            </a:r>
            <a:r>
              <a:rPr lang="ru-RU" dirty="0" err="1"/>
              <a:t>ца</a:t>
            </a:r>
            <a:r>
              <a:rPr lang="ru-RU" dirty="0"/>
              <a:t> жизни, коллеги, окружающие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Пятая причина заключается в </a:t>
            </a:r>
            <a:r>
              <a:rPr lang="ru-RU" b="1" dirty="0" smtClean="0"/>
              <a:t>эмоциональной нестабильности</a:t>
            </a:r>
            <a:r>
              <a:rPr lang="ru-RU" dirty="0" smtClean="0"/>
              <a:t>. </a:t>
            </a:r>
            <a:r>
              <a:rPr lang="ru-RU" dirty="0"/>
              <a:t>Когда весь привычный мир рушиться и не понятно, с чего же начинать свою новую жизнь.</a:t>
            </a:r>
          </a:p>
        </p:txBody>
      </p:sp>
      <p:pic>
        <p:nvPicPr>
          <p:cNvPr id="10242" name="Picture 2" descr="C:\Users\Катя\Desktop\Психогенная-депресс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5578"/>
            <a:ext cx="2539380" cy="25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6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32"/>
            <a:ext cx="7632848" cy="2088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провели исследование, в котором узнавали общее отношение обычных людей к пластической хирургии. И вот такие результаты были у последнего опроса: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686709645"/>
              </p:ext>
            </p:extLst>
          </p:nvPr>
        </p:nvGraphicFramePr>
        <p:xfrm>
          <a:off x="1471746" y="1844824"/>
          <a:ext cx="54726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4941168"/>
            <a:ext cx="7342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 результатов опроса видно,  что большинство людей все-таки против пластической хирургии, чуть меньше относится нейтрально, а положительно настроенных людей единицы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28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986464" cy="4903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Аргументы респондентов против пластической хирургии:</a:t>
            </a:r>
          </a:p>
          <a:p>
            <a:r>
              <a:rPr lang="ru-RU" dirty="0" smtClean="0"/>
              <a:t>1. Возможность осложнений. </a:t>
            </a:r>
          </a:p>
          <a:p>
            <a:r>
              <a:rPr lang="ru-RU" dirty="0" smtClean="0"/>
              <a:t>2. Риск недовольства полученным результатом.</a:t>
            </a:r>
          </a:p>
          <a:p>
            <a:r>
              <a:rPr lang="ru-RU" dirty="0" smtClean="0"/>
              <a:t>3. Возникновение непрогнозируемых побочных явлений.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Аргументы за пластические операции:</a:t>
            </a:r>
          </a:p>
          <a:p>
            <a:r>
              <a:rPr lang="ru-RU" dirty="0" smtClean="0"/>
              <a:t>1. Возможность </a:t>
            </a:r>
            <a:r>
              <a:rPr lang="ru-RU" dirty="0"/>
              <a:t>устранить реально существующие дефекты </a:t>
            </a:r>
            <a:r>
              <a:rPr lang="ru-RU" dirty="0" smtClean="0"/>
              <a:t>внешности.</a:t>
            </a:r>
          </a:p>
          <a:p>
            <a:r>
              <a:rPr lang="ru-RU" dirty="0" smtClean="0"/>
              <a:t>2. Возможность возвращения </a:t>
            </a:r>
            <a:r>
              <a:rPr lang="ru-RU" dirty="0"/>
              <a:t>человеку утраченный орган или его </a:t>
            </a:r>
            <a:r>
              <a:rPr lang="ru-RU" dirty="0" smtClean="0"/>
              <a:t>часть</a:t>
            </a:r>
          </a:p>
          <a:p>
            <a:r>
              <a:rPr lang="ru-RU" dirty="0" smtClean="0"/>
              <a:t>3. </a:t>
            </a:r>
            <a:r>
              <a:rPr lang="ru-RU" dirty="0"/>
              <a:t>В</a:t>
            </a:r>
            <a:r>
              <a:rPr lang="ru-RU" dirty="0" smtClean="0"/>
              <a:t>озможность </a:t>
            </a:r>
            <a:r>
              <a:rPr lang="ru-RU" dirty="0"/>
              <a:t>повысить эстетику части тела или лица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60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обществе сложилось неоднозначное мнение насчет пластической хирургии. С одной стороны, это прекрасная возможность изменить свою внешность, если она не устраивает. Но с другой стороны, результат может не только не понравится, но так же и нанести непоправимый вред здоровью. </a:t>
            </a:r>
          </a:p>
          <a:p>
            <a:pPr marL="0" indent="0">
              <a:buNone/>
            </a:pPr>
            <a:r>
              <a:rPr lang="ru-RU" dirty="0"/>
              <a:t>На данном этапе развития медицины, пока существует множество рисков неудачных </a:t>
            </a:r>
            <a:r>
              <a:rPr lang="ru-RU" dirty="0" smtClean="0"/>
              <a:t>случаев, большинство считает, что следует </a:t>
            </a:r>
            <a:r>
              <a:rPr lang="ru-RU" dirty="0"/>
              <a:t>отказаться от таких операций. Но если и делать их, то только в крайних случаях.</a:t>
            </a:r>
          </a:p>
        </p:txBody>
      </p:sp>
    </p:spTree>
    <p:extLst>
      <p:ext uri="{BB962C8B-B14F-4D97-AF65-F5344CB8AC3E}">
        <p14:creationId xmlns:p14="http://schemas.microsoft.com/office/powerpoint/2010/main" xmlns="" val="9903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694240" cy="5263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Заключение:</a:t>
            </a:r>
            <a:br>
              <a:rPr lang="ru-RU" dirty="0" smtClean="0"/>
            </a:br>
            <a:r>
              <a:rPr lang="ru-RU" dirty="0"/>
              <a:t> е</a:t>
            </a:r>
            <a:r>
              <a:rPr lang="ru-RU" dirty="0" smtClean="0"/>
              <a:t>сли </a:t>
            </a:r>
            <a:r>
              <a:rPr lang="ru-RU" dirty="0"/>
              <a:t>у человека нет никаких явных недостатков, к примеру шрамов или сломанного носа, то пластические операции ему не нужны.  Нужно любить себя таким, какой ты есть. И в </a:t>
            </a:r>
            <a:r>
              <a:rPr lang="ru-RU" dirty="0" smtClean="0"/>
              <a:t>каждом человеке есть своя прелесть, своя индивидуальность. А </a:t>
            </a:r>
            <a:r>
              <a:rPr lang="ru-RU" dirty="0"/>
              <a:t>после пластических операций все выглядят одинаково – как восковые куклы с </a:t>
            </a:r>
            <a:r>
              <a:rPr lang="ru-RU" dirty="0" smtClean="0"/>
              <a:t>почти </a:t>
            </a:r>
            <a:r>
              <a:rPr lang="ru-RU" dirty="0"/>
              <a:t>парализованной мимикой. </a:t>
            </a:r>
            <a:r>
              <a:rPr lang="ru-RU" dirty="0" smtClean="0"/>
              <a:t>Эти люди думают</a:t>
            </a:r>
            <a:r>
              <a:rPr lang="ru-RU" dirty="0"/>
              <a:t>, что после операции стали выглядеть лучше, но природу не </a:t>
            </a:r>
            <a:r>
              <a:rPr lang="ru-RU" dirty="0" smtClean="0"/>
              <a:t>обманешь. </a:t>
            </a:r>
            <a:r>
              <a:rPr lang="ru-RU" dirty="0"/>
              <a:t>Природа не спроста сотворила нас такими</a:t>
            </a:r>
            <a:r>
              <a:rPr lang="ru-RU" dirty="0" smtClean="0"/>
              <a:t>. У </a:t>
            </a:r>
            <a:r>
              <a:rPr lang="ru-RU" dirty="0"/>
              <a:t>неё были на то свои причины</a:t>
            </a:r>
            <a:r>
              <a:rPr lang="ru-RU" dirty="0" smtClean="0"/>
              <a:t>, создавая </a:t>
            </a:r>
            <a:r>
              <a:rPr lang="ru-RU" dirty="0"/>
              <a:t>гармонию</a:t>
            </a:r>
            <a:r>
              <a:rPr lang="ru-RU" dirty="0" smtClean="0"/>
              <a:t>, так </a:t>
            </a:r>
            <a:r>
              <a:rPr lang="ru-RU" dirty="0"/>
              <a:t>сказать </a:t>
            </a:r>
            <a:r>
              <a:rPr lang="ru-RU" dirty="0" smtClean="0"/>
              <a:t>баланс.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27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128"/>
            <a:ext cx="6781800" cy="1600200"/>
          </a:xfrm>
        </p:spPr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Изучить отношение общества к данной проблеме, узнать причины, которые толкают людей на пластические операции, определить их плюсы и минусы, и какие виды пластических операций актуальны на сегодняшний день.</a:t>
            </a:r>
            <a:endParaRPr lang="ru-RU" dirty="0"/>
          </a:p>
        </p:txBody>
      </p:sp>
      <p:pic>
        <p:nvPicPr>
          <p:cNvPr id="4099" name="Picture 3" descr="C:\Users\Катя\Desktop\9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2570"/>
            <a:ext cx="4060776" cy="26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1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63841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Пластическая хирургия</a:t>
            </a:r>
            <a:r>
              <a:rPr lang="ru-RU" dirty="0"/>
              <a:t> — это раздел хирургии, занимающийся оперативными вмешательствами, направленными на устранение деформаций и дефектов какого-либо органа, ткани или поверхности человеческого тела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Наиболее часто выполняются следующие пластические операции: </a:t>
            </a:r>
            <a:r>
              <a:rPr lang="ru-RU" dirty="0" smtClean="0"/>
              <a:t>коррекция лица,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инъекции с применением </a:t>
            </a:r>
            <a:r>
              <a:rPr lang="ru-RU" dirty="0" err="1"/>
              <a:t>ботокса</a:t>
            </a:r>
            <a:r>
              <a:rPr lang="ru-RU" dirty="0"/>
              <a:t>; </a:t>
            </a:r>
            <a:r>
              <a:rPr lang="ru-RU" dirty="0" smtClean="0"/>
              <a:t>липосакция</a:t>
            </a:r>
            <a:r>
              <a:rPr lang="ru-RU" dirty="0"/>
              <a:t> в области живота и талии, увеличение, уменьшение и коррекция </a:t>
            </a:r>
            <a:r>
              <a:rPr lang="ru-RU" dirty="0" smtClean="0"/>
              <a:t>груди, </a:t>
            </a:r>
            <a:r>
              <a:rPr lang="ru-RU" dirty="0"/>
              <a:t>увеличение </a:t>
            </a:r>
            <a:r>
              <a:rPr lang="ru-RU" dirty="0" smtClean="0"/>
              <a:t>ягодиц и др.</a:t>
            </a:r>
            <a:endParaRPr lang="ru-RU" dirty="0"/>
          </a:p>
        </p:txBody>
      </p:sp>
      <p:pic>
        <p:nvPicPr>
          <p:cNvPr id="5122" name="Picture 2" descr="C:\Users\Катя\Desktop\123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222" y="4077073"/>
            <a:ext cx="3812107" cy="25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96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Пластические операции можно разделить на два основных вида — реконструктивные и эстетические.</a:t>
            </a:r>
          </a:p>
          <a:p>
            <a:r>
              <a:rPr lang="ru-RU" i="1" dirty="0"/>
              <a:t>Реконструктивные пластические операции</a:t>
            </a:r>
            <a:r>
              <a:rPr lang="ru-RU" dirty="0"/>
              <a:t> помогают устранить деформации, дефекты тканей и органов, и восстановить их функции методами пластической хирургии</a:t>
            </a:r>
            <a:r>
              <a:rPr lang="ru-RU" dirty="0" smtClean="0"/>
              <a:t>.</a:t>
            </a:r>
          </a:p>
          <a:p>
            <a:r>
              <a:rPr lang="ru-RU" i="1" dirty="0"/>
              <a:t>Эстетические пластические операции</a:t>
            </a:r>
            <a:r>
              <a:rPr lang="ru-RU" dirty="0"/>
              <a:t> — это применение методов пластической хирургии с целью улучшения внешности.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Катя\Desktop\1417543991_self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31434"/>
            <a:ext cx="5739855" cy="32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5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7543800" cy="2367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Многие люди прибегают к пластической хирургии по причине получения телесных повреждений </a:t>
            </a:r>
            <a:r>
              <a:rPr lang="ru-RU" dirty="0"/>
              <a:t>в результате травмы, болезни или имеющих врожденные </a:t>
            </a:r>
            <a:r>
              <a:rPr lang="ru-RU" dirty="0" smtClean="0"/>
              <a:t>дефекты и </a:t>
            </a:r>
            <a:r>
              <a:rPr lang="ru-RU" dirty="0" err="1" smtClean="0"/>
              <a:t>ассиметрии</a:t>
            </a:r>
            <a:r>
              <a:rPr lang="ru-RU" dirty="0" smtClean="0"/>
              <a:t> органов.</a:t>
            </a:r>
            <a:endParaRPr lang="ru-RU" dirty="0"/>
          </a:p>
        </p:txBody>
      </p:sp>
      <p:pic>
        <p:nvPicPr>
          <p:cNvPr id="3074" name="Picture 2" descr="C:\Users\Катя\Desktop\plasticheskaja_hirurgija_reconstructivn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074" y="2276872"/>
            <a:ext cx="2996332" cy="18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тя\Desktop\rec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571194" cy="228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тя\Desktop\rekonstruktivnaja-rinoplast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5011"/>
            <a:ext cx="4834505" cy="62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49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631" y="-90264"/>
            <a:ext cx="7543800" cy="33752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Знаменитости — те же самые люди, которые тоже хотят выглядеть хорошо. Причём чаще всего они хотят сильно отличаться от остальных, что приводит к неоправданному количеству операций. </a:t>
            </a:r>
            <a:r>
              <a:rPr lang="ru-RU" dirty="0" smtClean="0"/>
              <a:t>Многие из них сделали удачную пластику и выглядят гораздо лучше чем раньше.</a:t>
            </a:r>
            <a:endParaRPr lang="ru-RU" dirty="0"/>
          </a:p>
        </p:txBody>
      </p:sp>
      <p:pic>
        <p:nvPicPr>
          <p:cNvPr id="1034" name="Picture 10" descr="C:\Users\Катя\Desktop\Скарлетт Йохансс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8781"/>
            <a:ext cx="627166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Катя\Desktop\tyra_banks_nose_20110915_1437821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642" y="504639"/>
            <a:ext cx="5697612" cy="56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Катя\Desktop\tom kru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9455"/>
            <a:ext cx="7493099" cy="52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Катя\Desktop\dbaeb581c5c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20" y="1250158"/>
            <a:ext cx="8681442" cy="404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Катя\Desktop\Тимоти Олифан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46627"/>
            <a:ext cx="6895212" cy="56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Катя\Desktop\article_image_BWLsQ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653251"/>
            <a:ext cx="7493099" cy="56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Катя\Desktop\megan_fox_do_i_pos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3419"/>
            <a:ext cx="7294841" cy="63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67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7543800" cy="17910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Но стремление людей исправить фигуру, убрать все морщинки </a:t>
            </a:r>
            <a:r>
              <a:rPr lang="ru-RU" dirty="0" smtClean="0"/>
              <a:t>и</a:t>
            </a:r>
            <a:r>
              <a:rPr lang="ru-RU" dirty="0"/>
              <a:t> всё разгладить приводит к тому, что лица становятся такими, </a:t>
            </a:r>
            <a:r>
              <a:rPr lang="ru-RU" dirty="0" smtClean="0"/>
              <a:t>будто по ним утюгом прошлись. </a:t>
            </a:r>
            <a:endParaRPr lang="ru-RU" dirty="0"/>
          </a:p>
        </p:txBody>
      </p:sp>
      <p:pic>
        <p:nvPicPr>
          <p:cNvPr id="2057" name="Picture 9" descr="C:\Users\Катя\Desktop\ale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58388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Катя\Desktop\2379625_83b11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9841"/>
            <a:ext cx="5845944" cy="42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Катя\Desktop\zvezd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5615"/>
            <a:ext cx="7423968" cy="36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Катя\Desktop\1254433503_-neudachnyx-plasticheskix-operatsij_19732_s_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695" y="1259800"/>
            <a:ext cx="6603914" cy="49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Катя\Desktop\1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2234"/>
            <a:ext cx="6482450" cy="48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Катя\Desktop\Urod.at.ua_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695" y="764704"/>
            <a:ext cx="6743987" cy="56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Катя\Desktop\t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277" y="777361"/>
            <a:ext cx="7527752" cy="55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6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60648"/>
            <a:ext cx="7543800" cy="3261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Пластическая </a:t>
            </a:r>
            <a:r>
              <a:rPr lang="ru-RU" b="1" dirty="0"/>
              <a:t>хирургия активно идет навстречу людям, желающим обрести свое подлинное «я» </a:t>
            </a:r>
            <a:r>
              <a:rPr lang="ru-RU" b="1" dirty="0" smtClean="0"/>
              <a:t>радикальными методами. </a:t>
            </a:r>
            <a:r>
              <a:rPr lang="ru-RU" b="1" dirty="0"/>
              <a:t>В наше время операцией по смене пола трудно кого-то удивить. </a:t>
            </a:r>
            <a:r>
              <a:rPr lang="ru-RU" dirty="0"/>
              <a:t>Согласно статистике, в России не так уж мало людей, которые чувствуют себя «не в своём теле». Но решиться на операцию перемены пола могут очень немногие.</a:t>
            </a:r>
            <a:br>
              <a:rPr lang="ru-RU" dirty="0"/>
            </a:br>
            <a:endParaRPr lang="ru-RU" dirty="0"/>
          </a:p>
        </p:txBody>
      </p:sp>
      <p:pic>
        <p:nvPicPr>
          <p:cNvPr id="7174" name="Picture 6" descr="C:\Users\Катя\Desktop\20120928-094908-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530052" cy="41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Катя\Desktop\operacii_smena_pola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063" y="1798368"/>
            <a:ext cx="5895206" cy="3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Катя\Desktop\img_1424e3113c80efb8522d987480412a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24896"/>
            <a:ext cx="5568900" cy="49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Катя\Desktop\1269254029_sexchan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55703"/>
            <a:ext cx="7318176" cy="529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393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7543800" cy="1800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</a:t>
            </a:r>
            <a:r>
              <a:rPr lang="ru-RU" dirty="0" smtClean="0"/>
              <a:t>отправили </a:t>
            </a:r>
            <a:r>
              <a:rPr lang="ru-RU" dirty="0" smtClean="0"/>
              <a:t>опрос на известный сайт клиники пластической хирургии, чтоб узнать какие операции сейчас наиболее актуальны: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180621312"/>
              </p:ext>
            </p:extLst>
          </p:nvPr>
        </p:nvGraphicFramePr>
        <p:xfrm>
          <a:off x="683568" y="1556792"/>
          <a:ext cx="70084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250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430</TotalTime>
  <Words>513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Пластические операции – хорошо или плохо?</vt:lpstr>
      <vt:lpstr>Цель работы: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Admin</cp:lastModifiedBy>
  <cp:revision>33</cp:revision>
  <dcterms:created xsi:type="dcterms:W3CDTF">2014-12-17T16:05:08Z</dcterms:created>
  <dcterms:modified xsi:type="dcterms:W3CDTF">2015-12-03T15:38:31Z</dcterms:modified>
</cp:coreProperties>
</file>